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5D5D4-2E9C-49FA-8AF7-BC33387B9AD8}" type="datetimeFigureOut">
              <a:rPr lang="en-US" smtClean="0"/>
              <a:pPr/>
              <a:t>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7AF9E-8047-45FB-9497-66B478A676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1-2: </a:t>
            </a:r>
            <a:r>
              <a:rPr lang="en-US" dirty="0"/>
              <a:t>Points, Lines, and Planes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Goal 2.02: </a:t>
            </a:r>
            <a:r>
              <a:rPr lang="en-US" dirty="0"/>
              <a:t>Apply properties, definitions, and theorems of angles and lines to solve problems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Basic Theorems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1.) </a:t>
            </a:r>
            <a:r>
              <a:rPr lang="en-US" dirty="0"/>
              <a:t>If two lines intersect, then they intersect in exactly </a:t>
            </a:r>
            <a:r>
              <a:rPr lang="en-US" dirty="0">
                <a:solidFill>
                  <a:srgbClr val="FF0000"/>
                </a:solidFill>
              </a:rPr>
              <a:t>one</a:t>
            </a:r>
            <a:r>
              <a:rPr lang="en-US" dirty="0"/>
              <a:t> point.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 smtClean="0"/>
              <a:t>2.)  Through </a:t>
            </a:r>
            <a:r>
              <a:rPr lang="en-US" dirty="0"/>
              <a:t>a line and a point not in the line there is exactly </a:t>
            </a:r>
            <a:r>
              <a:rPr lang="en-US" dirty="0">
                <a:solidFill>
                  <a:srgbClr val="FF0000"/>
                </a:solidFill>
              </a:rPr>
              <a:t>one</a:t>
            </a:r>
            <a:r>
              <a:rPr lang="en-US" dirty="0"/>
              <a:t> plane.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 smtClean="0"/>
              <a:t>3.)  If </a:t>
            </a:r>
            <a:r>
              <a:rPr lang="en-US" dirty="0"/>
              <a:t>two lines intersect, then exactly </a:t>
            </a:r>
            <a:r>
              <a:rPr lang="en-US" dirty="0">
                <a:solidFill>
                  <a:srgbClr val="FF0000"/>
                </a:solidFill>
              </a:rPr>
              <a:t>one</a:t>
            </a:r>
            <a:r>
              <a:rPr lang="en-US" dirty="0"/>
              <a:t> plane contains the line.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Examples, p 13 (1-9 odd)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678363"/>
          </a:xfrm>
        </p:spPr>
        <p:txBody>
          <a:bodyPr/>
          <a:lstStyle/>
          <a:p>
            <a:r>
              <a:rPr lang="en-US" dirty="0" smtClean="0"/>
              <a:t>1.)  A, D, E                   3.)  B, C, F</a:t>
            </a:r>
          </a:p>
          <a:p>
            <a:r>
              <a:rPr lang="en-US" dirty="0" smtClean="0"/>
              <a:t>5.)  F, B, D                    7.) G, F, C</a:t>
            </a:r>
          </a:p>
          <a:p>
            <a:r>
              <a:rPr lang="en-US" dirty="0" smtClean="0"/>
              <a:t>9.)  Name line m in three other ways.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Do p 13 (2-10 even)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 14 (11 - 43 odds)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686800" cy="5410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000" dirty="0" smtClean="0"/>
              <a:t>11.)    the bottom                   13.)  the front    </a:t>
            </a:r>
          </a:p>
          <a:p>
            <a:pPr>
              <a:buNone/>
            </a:pPr>
            <a:r>
              <a:rPr lang="en-US" sz="3000" dirty="0" smtClean="0"/>
              <a:t> 15.)  the left  side             17.)  Planes QRS and RSW</a:t>
            </a:r>
          </a:p>
          <a:p>
            <a:pPr>
              <a:buNone/>
            </a:pPr>
            <a:r>
              <a:rPr lang="en-US" sz="3000" dirty="0" smtClean="0"/>
              <a:t> 19.)   Planes XWV and UVR </a:t>
            </a:r>
          </a:p>
          <a:p>
            <a:pPr>
              <a:buNone/>
            </a:pPr>
            <a:r>
              <a:rPr lang="en-US" sz="3000" dirty="0" smtClean="0"/>
              <a:t> 21.)   QU                                   23.)   XT</a:t>
            </a:r>
          </a:p>
          <a:p>
            <a:pPr>
              <a:buNone/>
            </a:pPr>
            <a:r>
              <a:rPr lang="en-US" sz="3000" dirty="0" smtClean="0"/>
              <a:t> 25.)  R, V, W                             27.)    U, X, S        </a:t>
            </a:r>
          </a:p>
          <a:p>
            <a:pPr>
              <a:buNone/>
            </a:pPr>
            <a:r>
              <a:rPr lang="en-US" sz="3000" dirty="0" smtClean="0"/>
              <a:t> 29.)  T, V, R                               31.)    plane UVW</a:t>
            </a:r>
          </a:p>
          <a:p>
            <a:pPr>
              <a:buNone/>
            </a:pPr>
            <a:r>
              <a:rPr lang="en-US" sz="3000" dirty="0" smtClean="0"/>
              <a:t> 33.)  plane TUX                        35.)    point Q with V, W, S</a:t>
            </a:r>
          </a:p>
          <a:p>
            <a:pPr>
              <a:buNone/>
            </a:pPr>
            <a:r>
              <a:rPr lang="en-US" sz="3000" dirty="0" smtClean="0"/>
              <a:t> 37.)  point W with X, V, R           39.)    S, U, V, Y   </a:t>
            </a:r>
          </a:p>
          <a:p>
            <a:pPr>
              <a:buNone/>
            </a:pPr>
            <a:r>
              <a:rPr lang="en-US" sz="3000" dirty="0" smtClean="0"/>
              <a:t> 41.)  X, S, V, U                               43.)    S, V, C, Y                            </a:t>
            </a:r>
            <a:r>
              <a:rPr lang="en-US" dirty="0" smtClean="0"/>
              <a:t>              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447800" y="2743200"/>
            <a:ext cx="533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791200" y="2743200"/>
            <a:ext cx="381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US" dirty="0" smtClean="0"/>
              <a:t>With partners p 14 (12 – 42 even)</a:t>
            </a:r>
          </a:p>
          <a:p>
            <a:endParaRPr lang="en-US" dirty="0"/>
          </a:p>
          <a:p>
            <a:r>
              <a:rPr lang="en-US" dirty="0" smtClean="0"/>
              <a:t>Discuss always, sometimes or never questions</a:t>
            </a:r>
          </a:p>
          <a:p>
            <a:r>
              <a:rPr lang="en-US" dirty="0" smtClean="0"/>
              <a:t>Review counterexample</a:t>
            </a:r>
          </a:p>
          <a:p>
            <a:r>
              <a:rPr lang="en-US" dirty="0" smtClean="0"/>
              <a:t>Together p 15 (60 – 65 all)</a:t>
            </a:r>
          </a:p>
          <a:p>
            <a:endParaRPr lang="en-US" dirty="0"/>
          </a:p>
          <a:p>
            <a:r>
              <a:rPr lang="en-US" dirty="0" smtClean="0"/>
              <a:t>Independent Practice: p 16 (85-89 all)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Textbook: p 9 (56 – 59 all)</a:t>
            </a:r>
          </a:p>
          <a:p>
            <a:r>
              <a:rPr lang="en-US" dirty="0" smtClean="0"/>
              <a:t>Workbook: Practice 1-2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1.)  How </a:t>
            </a:r>
            <a:r>
              <a:rPr lang="en-US" dirty="0"/>
              <a:t>do you identify and model points, lines, and planes?  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smtClean="0"/>
              <a:t>2.)  How </a:t>
            </a:r>
            <a:r>
              <a:rPr lang="en-US" dirty="0"/>
              <a:t>are coplanar points, intersecting lines, and planes identified?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3.)  How </a:t>
            </a:r>
            <a:r>
              <a:rPr lang="en-US" dirty="0"/>
              <a:t>are the basic postulates and theorems about points, lines, and planes used?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                    the </a:t>
            </a:r>
            <a:r>
              <a:rPr lang="en-US" dirty="0"/>
              <a:t>set of all points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collinear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                      points </a:t>
            </a:r>
            <a:r>
              <a:rPr lang="en-US" dirty="0"/>
              <a:t>all in one line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coplanar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0"/>
            <a:r>
              <a:rPr lang="en-US" dirty="0" smtClean="0"/>
              <a:t>               points </a:t>
            </a:r>
            <a:r>
              <a:rPr lang="en-US" dirty="0"/>
              <a:t>all in one plane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intersection of two figures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0"/>
            <a:r>
              <a:rPr lang="en-US" dirty="0" smtClean="0"/>
              <a:t>the </a:t>
            </a:r>
            <a:r>
              <a:rPr lang="en-US" dirty="0"/>
              <a:t>set of points that are in both figures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postulates (or axioms)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         statements </a:t>
            </a:r>
            <a:r>
              <a:rPr lang="en-US" dirty="0"/>
              <a:t>accepted without proof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theorems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statements </a:t>
            </a:r>
            <a:r>
              <a:rPr lang="en-US" dirty="0"/>
              <a:t>that have been proven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Basic Postulates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1.)  A </a:t>
            </a:r>
            <a:r>
              <a:rPr lang="en-US" dirty="0"/>
              <a:t>line contains at least two points; a plane contains at least three points not all in one line; space contains at least </a:t>
            </a:r>
            <a:r>
              <a:rPr lang="en-US" dirty="0">
                <a:solidFill>
                  <a:srgbClr val="FF0000"/>
                </a:solidFill>
              </a:rPr>
              <a:t>four</a:t>
            </a:r>
            <a:r>
              <a:rPr lang="en-US" dirty="0"/>
              <a:t> points not all in one plane.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 smtClean="0"/>
              <a:t>2.)  Through </a:t>
            </a:r>
            <a:r>
              <a:rPr lang="en-US" dirty="0"/>
              <a:t>any two points there is exactly </a:t>
            </a:r>
            <a:r>
              <a:rPr lang="en-US" dirty="0">
                <a:solidFill>
                  <a:srgbClr val="FF0000"/>
                </a:solidFill>
              </a:rPr>
              <a:t>one</a:t>
            </a:r>
            <a:r>
              <a:rPr lang="en-US" dirty="0"/>
              <a:t> line.</a:t>
            </a:r>
          </a:p>
          <a:p>
            <a:endParaRPr lang="en-US" dirty="0"/>
          </a:p>
          <a:p>
            <a:pPr lvl="0"/>
            <a:r>
              <a:rPr lang="en-US" dirty="0" smtClean="0"/>
              <a:t>3.)  Through </a:t>
            </a:r>
            <a:r>
              <a:rPr lang="en-US" dirty="0"/>
              <a:t>any three points there is at least one plane, and through any three noncollinear points there is exactly </a:t>
            </a:r>
            <a:r>
              <a:rPr lang="en-US" dirty="0">
                <a:solidFill>
                  <a:srgbClr val="FF0000"/>
                </a:solidFill>
              </a:rPr>
              <a:t>one plane</a:t>
            </a:r>
            <a:r>
              <a:rPr lang="en-US" dirty="0"/>
              <a:t>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 smtClean="0"/>
              <a:t>4.)  If </a:t>
            </a:r>
            <a:r>
              <a:rPr lang="en-US" dirty="0"/>
              <a:t>two points are in a plane, then the line that contains is in that plane.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 smtClean="0"/>
              <a:t>5.)  If </a:t>
            </a:r>
            <a:r>
              <a:rPr lang="en-US" dirty="0"/>
              <a:t>two planes intersect, then intersection is a line.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413</Words>
  <Application>Microsoft Office PowerPoint</Application>
  <PresentationFormat>On-screen Show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Section 1-2: Points, Lines, and Planes</vt:lpstr>
      <vt:lpstr>Essential Questions</vt:lpstr>
      <vt:lpstr>space</vt:lpstr>
      <vt:lpstr>collinear points</vt:lpstr>
      <vt:lpstr>coplanar points</vt:lpstr>
      <vt:lpstr>intersection of two figures</vt:lpstr>
      <vt:lpstr>postulates (or axioms)</vt:lpstr>
      <vt:lpstr>theorems</vt:lpstr>
      <vt:lpstr>5 Basic Postulates</vt:lpstr>
      <vt:lpstr>3 Basic Theorems</vt:lpstr>
      <vt:lpstr>Examples, p 13 (1-9 odd)</vt:lpstr>
      <vt:lpstr>P 14 (11 - 43 odds) </vt:lpstr>
      <vt:lpstr>Slide 13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1-2: Points, Lines, and Planes</dc:title>
  <dc:creator>kimberly sharkey</dc:creator>
  <cp:lastModifiedBy>ksharkey</cp:lastModifiedBy>
  <cp:revision>14</cp:revision>
  <dcterms:created xsi:type="dcterms:W3CDTF">2010-01-15T01:36:39Z</dcterms:created>
  <dcterms:modified xsi:type="dcterms:W3CDTF">2012-01-30T20:39:23Z</dcterms:modified>
</cp:coreProperties>
</file>